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CCFDF-367E-4BDF-909E-5CDAB8B3570F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9DA-4409-4638-B5DD-41E913491A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CCFDF-367E-4BDF-909E-5CDAB8B3570F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9DA-4409-4638-B5DD-41E913491A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CCFDF-367E-4BDF-909E-5CDAB8B3570F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9DA-4409-4638-B5DD-41E913491A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CCFDF-367E-4BDF-909E-5CDAB8B3570F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9DA-4409-4638-B5DD-41E913491A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CCFDF-367E-4BDF-909E-5CDAB8B3570F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9DA-4409-4638-B5DD-41E913491A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CCFDF-367E-4BDF-909E-5CDAB8B3570F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9DA-4409-4638-B5DD-41E913491A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CCFDF-367E-4BDF-909E-5CDAB8B3570F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9DA-4409-4638-B5DD-41E913491A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CCFDF-367E-4BDF-909E-5CDAB8B3570F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9DA-4409-4638-B5DD-41E913491A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CCFDF-367E-4BDF-909E-5CDAB8B3570F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9DA-4409-4638-B5DD-41E913491A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CCFDF-367E-4BDF-909E-5CDAB8B3570F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9DA-4409-4638-B5DD-41E913491A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CCFDF-367E-4BDF-909E-5CDAB8B3570F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69DA-4409-4638-B5DD-41E913491A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CCFDF-367E-4BDF-909E-5CDAB8B3570F}" type="datetimeFigureOut">
              <a:rPr lang="en-US" smtClean="0"/>
              <a:pPr/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869DA-4409-4638-B5DD-41E913491A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018148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53265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03542"/>
            <a:ext cx="8839200" cy="507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33400"/>
            <a:ext cx="86106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HCBOE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JANE.WILSON</dc:creator>
  <cp:lastModifiedBy>kelly.dempsey</cp:lastModifiedBy>
  <cp:revision>2</cp:revision>
  <dcterms:created xsi:type="dcterms:W3CDTF">2013-07-11T12:32:01Z</dcterms:created>
  <dcterms:modified xsi:type="dcterms:W3CDTF">2013-07-11T14:33:08Z</dcterms:modified>
</cp:coreProperties>
</file>